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57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Vyjmenovaná slova „B“</a:t>
            </a:r>
            <a:endParaRPr lang="cs-CZ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2276872"/>
            <a:ext cx="8458200" cy="252372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Český jazyk – 5. ročník</a:t>
            </a:r>
          </a:p>
          <a:p>
            <a:r>
              <a:rPr lang="cs-C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autor: Mgr. Hana Kohoutová</a:t>
            </a:r>
            <a:endParaRPr lang="cs-CZ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Vyjmenovaná slova „B“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Nauč se:</a:t>
            </a:r>
          </a:p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Být, bydlit, obyvatel, byt, příbytek, nábytek, dobytek, obyčej, bystrý, bylina, kobyla, býk, Přibyslav</a:t>
            </a:r>
          </a:p>
          <a:p>
            <a:endParaRPr lang="cs-CZ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Babyka, Bydžov,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Hrabyně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Zbyněk,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Zbyslav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Jarda\Plocha\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88640"/>
            <a:ext cx="2333625" cy="196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Myslíš, že už si pamatuješ? Zkus doplnit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Být, _________,obyvatel,_________,________,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ábytek, dobytek,_______,  bystrý, _________, __________, býk, ___________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Documents and Settings\Jarda\Plocha\ru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73016"/>
            <a:ext cx="2952328" cy="2460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Cvičení opiš, podtrhni všechna vyjmenovaná slova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Naše babička sbírala léčivé byliny. Na kobylu neber bič! V Přibyslavi máme slunný byt. Koupil jsem nový nábytek. Milan je bystrý hoch. Dlouho jsem bydlel v Jičíně. Měl jsem tam pěkný příbytek. Na louce se pásl býk.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Documents and Settings\Jarda\Plocha\c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861048"/>
            <a:ext cx="2209800" cy="206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Pozor na slova příbuzná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Být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by, bychom, bych, abych, abychom, kdyby, kdybychom, nabýt, nabývat, odbývat, neodbytný, pozbýt, , přebývat, ubývat, zbývat, zbytek, zabývat se, starobylý, ledabyle, bytelný, bytost….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Bydlit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bydliště, obydlí, obydlený, zabydlený, bydlo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Obyvatel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obyvatelstvo, obývat, obydlený, zabydlený, obývací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Byt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bytná, bytový, obytný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Příbytek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přibýt, přibývat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ještě slova příbuzná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Nábytek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nábyteček, nábytkářský, nábytkový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Dobytek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dobytkářský, dobytče, dobytčí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Obyčej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obyčejný, obyčejně, neobyčejně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Bystrý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bystrost, bystře, Bystrozraký, Bystrouška, bystřina, Bystřice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Bylina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bylinkářství, bylinkářka, bylinný, bylinkový,býlí, býložravec, zlatobýl, černobýl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ještě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Kobyla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kobylka, kobylí, Kobylisy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Býk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býčí, býkovec</a:t>
            </a:r>
          </a:p>
          <a:p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Babyka 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babykový (babyka je druh javoru, roste jako keř nebo stromek na okraji lesa)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C:\Documents and Settings\Jarda\Plocha\PR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980728"/>
            <a:ext cx="2286000" cy="2000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Doplň a cvičení opiš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Doplňte y, ý, i, </a:t>
            </a:r>
            <a:r>
              <a:rPr lang="cs-CZ" b="1" dirty="0" err="1" smtClean="0"/>
              <a:t>í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Vezměte si </a:t>
            </a:r>
            <a:r>
              <a:rPr lang="cs-CZ" dirty="0" smtClean="0"/>
              <a:t>ob__</a:t>
            </a:r>
            <a:r>
              <a:rPr lang="cs-CZ" dirty="0" err="1" smtClean="0"/>
              <a:t>čejnou</a:t>
            </a:r>
            <a:r>
              <a:rPr lang="cs-CZ" dirty="0" smtClean="0"/>
              <a:t> </a:t>
            </a:r>
            <a:r>
              <a:rPr lang="cs-CZ" dirty="0" smtClean="0"/>
              <a:t>tužku a narýsujte trojúhelník.</a:t>
            </a:r>
            <a:br>
              <a:rPr lang="cs-CZ" dirty="0" smtClean="0"/>
            </a:br>
            <a:r>
              <a:rPr lang="cs-CZ" dirty="0" smtClean="0"/>
              <a:t>Vezmi si mapu a nastuduj cestu do </a:t>
            </a:r>
            <a:r>
              <a:rPr lang="cs-CZ" dirty="0" smtClean="0"/>
              <a:t>B__</a:t>
            </a:r>
            <a:r>
              <a:rPr lang="cs-CZ" dirty="0" err="1" smtClean="0"/>
              <a:t>džova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err="1" smtClean="0"/>
              <a:t>Posb</a:t>
            </a:r>
            <a:r>
              <a:rPr lang="cs-CZ" dirty="0" smtClean="0"/>
              <a:t>__rej </a:t>
            </a:r>
            <a:r>
              <a:rPr lang="cs-CZ" dirty="0" smtClean="0"/>
              <a:t>ten nepořádek.</a:t>
            </a:r>
            <a:br>
              <a:rPr lang="cs-CZ" dirty="0" smtClean="0"/>
            </a:br>
            <a:r>
              <a:rPr lang="cs-CZ" dirty="0" smtClean="0"/>
              <a:t>Máme rádi </a:t>
            </a:r>
            <a:r>
              <a:rPr lang="cs-CZ" dirty="0" smtClean="0"/>
              <a:t>b__</a:t>
            </a:r>
            <a:r>
              <a:rPr lang="cs-CZ" dirty="0" err="1" smtClean="0"/>
              <a:t>lou</a:t>
            </a:r>
            <a:r>
              <a:rPr lang="cs-CZ" dirty="0" smtClean="0"/>
              <a:t> </a:t>
            </a:r>
            <a:r>
              <a:rPr lang="cs-CZ" dirty="0" smtClean="0"/>
              <a:t>barvu.</a:t>
            </a:r>
            <a:br>
              <a:rPr lang="cs-CZ" dirty="0" smtClean="0"/>
            </a:br>
            <a:r>
              <a:rPr lang="cs-CZ" dirty="0" smtClean="0"/>
              <a:t>Tatínek </a:t>
            </a:r>
            <a:r>
              <a:rPr lang="cs-CZ" dirty="0" err="1" smtClean="0"/>
              <a:t>sb</a:t>
            </a:r>
            <a:r>
              <a:rPr lang="cs-CZ" dirty="0" smtClean="0"/>
              <a:t>__</a:t>
            </a:r>
            <a:r>
              <a:rPr lang="cs-CZ" dirty="0" err="1" smtClean="0"/>
              <a:t>rá</a:t>
            </a:r>
            <a:r>
              <a:rPr lang="cs-CZ" dirty="0" smtClean="0"/>
              <a:t> </a:t>
            </a:r>
            <a:r>
              <a:rPr lang="cs-CZ" dirty="0" smtClean="0"/>
              <a:t>různé </a:t>
            </a:r>
            <a:r>
              <a:rPr lang="cs-CZ" dirty="0" smtClean="0"/>
              <a:t>b__linky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Potřebovali </a:t>
            </a:r>
            <a:r>
              <a:rPr lang="cs-CZ" dirty="0" err="1" smtClean="0"/>
              <a:t>bchom</a:t>
            </a:r>
            <a:r>
              <a:rPr lang="cs-CZ" dirty="0" smtClean="0"/>
              <a:t> zvýšit </a:t>
            </a:r>
            <a:r>
              <a:rPr lang="cs-CZ" dirty="0" err="1" smtClean="0"/>
              <a:t>odbt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Mladý </a:t>
            </a:r>
            <a:r>
              <a:rPr lang="cs-CZ" dirty="0" smtClean="0"/>
              <a:t>b__</a:t>
            </a:r>
            <a:r>
              <a:rPr lang="cs-CZ" dirty="0" err="1" smtClean="0"/>
              <a:t>ček</a:t>
            </a:r>
            <a:r>
              <a:rPr lang="cs-CZ" dirty="0" smtClean="0"/>
              <a:t> </a:t>
            </a:r>
            <a:r>
              <a:rPr lang="cs-CZ" dirty="0" smtClean="0"/>
              <a:t>se v ohradě silně vzpouzel.</a:t>
            </a:r>
            <a:br>
              <a:rPr lang="cs-CZ" dirty="0" smtClean="0"/>
            </a:br>
            <a:r>
              <a:rPr lang="cs-CZ" dirty="0" smtClean="0"/>
              <a:t>Každý z chlapců se </a:t>
            </a:r>
            <a:r>
              <a:rPr lang="cs-CZ" dirty="0" smtClean="0"/>
              <a:t>b__l </a:t>
            </a:r>
            <a:r>
              <a:rPr lang="cs-CZ" dirty="0" smtClean="0"/>
              <a:t>za svou pravdu.</a:t>
            </a:r>
            <a:br>
              <a:rPr lang="cs-CZ" dirty="0" smtClean="0"/>
            </a:br>
            <a:r>
              <a:rPr lang="cs-CZ" dirty="0" smtClean="0"/>
              <a:t>Nic jiného už mi </a:t>
            </a:r>
            <a:r>
              <a:rPr lang="cs-CZ" dirty="0" err="1" smtClean="0"/>
              <a:t>nezb</a:t>
            </a:r>
            <a:r>
              <a:rPr lang="cs-CZ" dirty="0" smtClean="0"/>
              <a:t>__</a:t>
            </a:r>
            <a:r>
              <a:rPr lang="cs-CZ" dirty="0" err="1" smtClean="0"/>
              <a:t>vá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Do herbáře si založil list </a:t>
            </a:r>
            <a:r>
              <a:rPr lang="cs-CZ" dirty="0" smtClean="0"/>
              <a:t>bab__</a:t>
            </a:r>
            <a:r>
              <a:rPr lang="cs-CZ" dirty="0" err="1" smtClean="0"/>
              <a:t>ky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124" name="Picture 4" descr="C:\Documents and Settings\Jarda\Plocha\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797152"/>
            <a:ext cx="1728192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Doplň a cvičení opiš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 err="1" smtClean="0"/>
              <a:t>Přib</a:t>
            </a:r>
            <a:r>
              <a:rPr lang="cs-CZ" dirty="0" smtClean="0"/>
              <a:t>_</a:t>
            </a:r>
            <a:r>
              <a:rPr lang="cs-CZ" dirty="0" err="1" smtClean="0"/>
              <a:t>slavi</a:t>
            </a:r>
            <a:r>
              <a:rPr lang="cs-CZ" dirty="0" smtClean="0"/>
              <a:t> b_dlí </a:t>
            </a:r>
            <a:r>
              <a:rPr lang="cs-CZ" dirty="0" smtClean="0"/>
              <a:t>bab_</a:t>
            </a:r>
            <a:r>
              <a:rPr lang="cs-CZ" dirty="0" err="1" smtClean="0"/>
              <a:t>čka</a:t>
            </a:r>
            <a:r>
              <a:rPr lang="cs-CZ" dirty="0" smtClean="0"/>
              <a:t>. </a:t>
            </a:r>
            <a:r>
              <a:rPr lang="cs-CZ" dirty="0" smtClean="0"/>
              <a:t>Bab_</a:t>
            </a:r>
            <a:r>
              <a:rPr lang="cs-CZ" dirty="0" err="1" smtClean="0"/>
              <a:t>čka</a:t>
            </a:r>
            <a:r>
              <a:rPr lang="cs-CZ" dirty="0" smtClean="0"/>
              <a:t> </a:t>
            </a:r>
            <a:r>
              <a:rPr lang="cs-CZ" dirty="0" smtClean="0"/>
              <a:t>pěstuje b_linky. Dej </a:t>
            </a:r>
            <a:r>
              <a:rPr lang="cs-CZ" dirty="0" err="1" smtClean="0"/>
              <a:t>kob</a:t>
            </a:r>
            <a:r>
              <a:rPr lang="cs-CZ" dirty="0" smtClean="0"/>
              <a:t>_</a:t>
            </a:r>
            <a:r>
              <a:rPr lang="cs-CZ" dirty="0" err="1" smtClean="0"/>
              <a:t>lám</a:t>
            </a:r>
            <a:r>
              <a:rPr lang="cs-CZ" dirty="0" smtClean="0"/>
              <a:t> ovsa. Ob_</a:t>
            </a:r>
            <a:r>
              <a:rPr lang="cs-CZ" dirty="0" err="1" smtClean="0"/>
              <a:t>čejný</a:t>
            </a:r>
            <a:r>
              <a:rPr lang="cs-CZ" dirty="0" smtClean="0"/>
              <a:t> člověk. B_k je silné zvíře. Máme nový </a:t>
            </a:r>
            <a:r>
              <a:rPr lang="cs-CZ" dirty="0" err="1" smtClean="0"/>
              <a:t>náb</a:t>
            </a:r>
            <a:r>
              <a:rPr lang="cs-CZ" dirty="0" smtClean="0"/>
              <a:t>_</a:t>
            </a:r>
            <a:r>
              <a:rPr lang="cs-CZ" dirty="0" err="1" smtClean="0"/>
              <a:t>tek</a:t>
            </a:r>
            <a:r>
              <a:rPr lang="cs-CZ" dirty="0" smtClean="0"/>
              <a:t>. B_</a:t>
            </a:r>
            <a:r>
              <a:rPr lang="cs-CZ" dirty="0" err="1" smtClean="0"/>
              <a:t>strý</a:t>
            </a:r>
            <a:r>
              <a:rPr lang="cs-CZ" dirty="0" smtClean="0"/>
              <a:t> jako liška</a:t>
            </a:r>
            <a:r>
              <a:rPr lang="cs-CZ" dirty="0" smtClean="0"/>
              <a:t>. Ob_</a:t>
            </a:r>
            <a:r>
              <a:rPr lang="cs-CZ" dirty="0" err="1" smtClean="0"/>
              <a:t>vatelé</a:t>
            </a:r>
            <a:r>
              <a:rPr lang="cs-CZ" dirty="0" smtClean="0"/>
              <a:t> </a:t>
            </a:r>
            <a:r>
              <a:rPr lang="cs-CZ" dirty="0" smtClean="0"/>
              <a:t>vesnic chovají dob_</a:t>
            </a:r>
            <a:r>
              <a:rPr lang="cs-CZ" dirty="0" err="1" smtClean="0"/>
              <a:t>tek</a:t>
            </a:r>
            <a:r>
              <a:rPr lang="cs-CZ" dirty="0" smtClean="0"/>
              <a:t>. Jeho </a:t>
            </a:r>
            <a:r>
              <a:rPr lang="cs-CZ" dirty="0" err="1" smtClean="0"/>
              <a:t>příb</a:t>
            </a:r>
            <a:r>
              <a:rPr lang="cs-CZ" dirty="0" smtClean="0"/>
              <a:t>_</a:t>
            </a:r>
            <a:r>
              <a:rPr lang="cs-CZ" dirty="0" err="1" smtClean="0"/>
              <a:t>tek</a:t>
            </a:r>
            <a:r>
              <a:rPr lang="cs-CZ" dirty="0" smtClean="0"/>
              <a:t> vypadal velice </a:t>
            </a:r>
            <a:r>
              <a:rPr lang="cs-CZ" dirty="0" smtClean="0"/>
              <a:t>skromně.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6147" name="Picture 3" descr="C:\Documents and Settings\Jarda\Plocha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365104"/>
            <a:ext cx="2219325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</TotalTime>
  <Words>373</Words>
  <Application>Microsoft Office PowerPoint</Application>
  <PresentationFormat>Předvádění na obrazovce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Cesta</vt:lpstr>
      <vt:lpstr>Vyjmenovaná slova „B“</vt:lpstr>
      <vt:lpstr>Vyjmenovaná slova „B“</vt:lpstr>
      <vt:lpstr>Myslíš, že už si pamatuješ? Zkus doplnit</vt:lpstr>
      <vt:lpstr>Cvičení opiš, podtrhni všechna vyjmenovaná slova</vt:lpstr>
      <vt:lpstr>Pozor na slova příbuzná</vt:lpstr>
      <vt:lpstr>A ještě slova příbuzná</vt:lpstr>
      <vt:lpstr>a ještě</vt:lpstr>
      <vt:lpstr>Doplň a cvičení opiš</vt:lpstr>
      <vt:lpstr>Doplň a cvičení opiš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Vyjmenovaná slova „B“</dc:title>
  <cp:lastModifiedBy>Kohoutovi</cp:lastModifiedBy>
  <cp:revision>18</cp:revision>
  <dcterms:modified xsi:type="dcterms:W3CDTF">2020-03-19T16:07:50Z</dcterms:modified>
</cp:coreProperties>
</file>